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Shape 14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Shape 15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Shape 16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Shape 16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Shape 18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 flipH="1" rot="10800000">
            <a:off x="0" y="2056789"/>
            <a:ext cx="9143999" cy="1219810"/>
          </a:xfrm>
          <a:custGeom>
            <a:pathLst>
              <a:path extrusionOk="0" h="1366734" w="914400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" name="Shape 17"/>
          <p:cNvSpPr/>
          <p:nvPr/>
        </p:nvSpPr>
        <p:spPr>
          <a:xfrm>
            <a:off x="0" y="0"/>
            <a:ext cx="9144000" cy="21335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" name="Shape 18"/>
          <p:cNvSpPr txBox="1"/>
          <p:nvPr>
            <p:ph idx="1" type="subTitle"/>
          </p:nvPr>
        </p:nvSpPr>
        <p:spPr>
          <a:xfrm rot="-249177">
            <a:off x="1097760" y="3131978"/>
            <a:ext cx="7585015" cy="523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l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b="0" i="0" sz="20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 algn="l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b="0" i="0" sz="20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rtl="0" algn="l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b="0" i="0" sz="20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rtl="0" algn="l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b="0" i="0" sz="20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rtl="0" algn="l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b="0" i="0" sz="20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rtl="0" algn="l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b="0" i="0" sz="20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rtl="0" algn="l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b="0" i="0" sz="20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rtl="0" algn="l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b="0" i="0" sz="20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rtl="0" algn="l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b="0" i="0" sz="20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" name="Shape 19"/>
          <p:cNvSpPr/>
          <p:nvPr/>
        </p:nvSpPr>
        <p:spPr>
          <a:xfrm rot="-240127">
            <a:off x="472191" y="2455229"/>
            <a:ext cx="498615" cy="448686"/>
          </a:xfrm>
          <a:prstGeom prst="star4">
            <a:avLst>
              <a:gd fmla="val 20046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" name="Shape 20"/>
          <p:cNvSpPr txBox="1"/>
          <p:nvPr>
            <p:ph type="ctrTitle"/>
          </p:nvPr>
        </p:nvSpPr>
        <p:spPr>
          <a:xfrm rot="-244891">
            <a:off x="1031293" y="1341541"/>
            <a:ext cx="7772311" cy="1421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1" i="0" sz="4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 algn="l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1" i="0" sz="4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rtl="0" algn="l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1" i="0" sz="4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rtl="0" algn="l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1" i="0" sz="4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rtl="0" algn="l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1" i="0" sz="4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rtl="0" algn="l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1" i="0" sz="4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rtl="0" algn="l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1" i="0" sz="4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rtl="0" algn="l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1" i="0" sz="4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rtl="0" algn="l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1" i="0" sz="4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1" name="Shape 21"/>
          <p:cNvSpPr/>
          <p:nvPr/>
        </p:nvSpPr>
        <p:spPr>
          <a:xfrm flipH="1">
            <a:off x="0" y="3511296"/>
            <a:ext cx="9143999" cy="3351847"/>
          </a:xfrm>
          <a:custGeom>
            <a:pathLst>
              <a:path extrusionOk="0" h="3429000" w="9144000">
                <a:moveTo>
                  <a:pt x="0" y="0"/>
                </a:moveTo>
                <a:lnTo>
                  <a:pt x="0" y="762000"/>
                </a:lnTo>
                <a:lnTo>
                  <a:pt x="0" y="3429000"/>
                </a:lnTo>
                <a:lnTo>
                  <a:pt x="9144000" y="3429000"/>
                </a:lnTo>
                <a:lnTo>
                  <a:pt x="9144000" y="762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" name="Shape 22"/>
          <p:cNvSpPr/>
          <p:nvPr/>
        </p:nvSpPr>
        <p:spPr>
          <a:xfrm rot="-283855">
            <a:off x="915995" y="3829088"/>
            <a:ext cx="6019909" cy="288076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 flipH="1">
            <a:off x="0" y="6248400"/>
            <a:ext cx="9143999" cy="532447"/>
          </a:xfrm>
          <a:custGeom>
            <a:pathLst>
              <a:path extrusionOk="0" h="990600" w="914400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" name="Shape 25"/>
          <p:cNvSpPr/>
          <p:nvPr/>
        </p:nvSpPr>
        <p:spPr>
          <a:xfrm rot="-120272">
            <a:off x="918043" y="6170451"/>
            <a:ext cx="7396425" cy="294012"/>
          </a:xfrm>
          <a:custGeom>
            <a:pathLst>
              <a:path extrusionOk="0" h="315950" w="739190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" name="Shape 26"/>
          <p:cNvSpPr/>
          <p:nvPr/>
        </p:nvSpPr>
        <p:spPr>
          <a:xfrm flipH="1" rot="10800000">
            <a:off x="0" y="-937"/>
            <a:ext cx="9143999" cy="1448737"/>
          </a:xfrm>
          <a:custGeom>
            <a:pathLst>
              <a:path extrusionOk="0" h="1366734" w="914400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" name="Shape 27"/>
          <p:cNvSpPr/>
          <p:nvPr/>
        </p:nvSpPr>
        <p:spPr>
          <a:xfrm flipH="1" rot="10800000">
            <a:off x="0" y="0"/>
            <a:ext cx="9143999" cy="1366733"/>
          </a:xfrm>
          <a:custGeom>
            <a:pathLst>
              <a:path extrusionOk="0" h="1366734" w="914400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" name="Shape 28"/>
          <p:cNvSpPr/>
          <p:nvPr/>
        </p:nvSpPr>
        <p:spPr>
          <a:xfrm flipH="1">
            <a:off x="0" y="6327648"/>
            <a:ext cx="9143999" cy="532447"/>
          </a:xfrm>
          <a:custGeom>
            <a:pathLst>
              <a:path extrusionOk="0" h="990600" w="914400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" name="Shape 29"/>
          <p:cNvSpPr txBox="1"/>
          <p:nvPr>
            <p:ph type="title"/>
          </p:nvPr>
        </p:nvSpPr>
        <p:spPr>
          <a:xfrm rot="-303792">
            <a:off x="1177343" y="-19952"/>
            <a:ext cx="8229612" cy="114295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0" name="Shape 30"/>
          <p:cNvSpPr/>
          <p:nvPr/>
        </p:nvSpPr>
        <p:spPr>
          <a:xfrm rot="-240127">
            <a:off x="700792" y="702629"/>
            <a:ext cx="498615" cy="448686"/>
          </a:xfrm>
          <a:prstGeom prst="star4">
            <a:avLst>
              <a:gd fmla="val 20046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" name="Shape 31"/>
          <p:cNvSpPr/>
          <p:nvPr/>
        </p:nvSpPr>
        <p:spPr>
          <a:xfrm rot="-120272">
            <a:off x="915325" y="6289621"/>
            <a:ext cx="7396425" cy="316143"/>
          </a:xfrm>
          <a:custGeom>
            <a:pathLst>
              <a:path extrusionOk="0" h="315950" w="739190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30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defRPr sz="24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defRPr sz="24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rtl="0">
              <a:spcBef>
                <a:spcPts val="0"/>
              </a:spcBef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rtl="0">
              <a:spcBef>
                <a:spcPts val="0"/>
              </a:spcBef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rtl="0">
              <a:spcBef>
                <a:spcPts val="0"/>
              </a:spcBef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rtl="0">
              <a:spcBef>
                <a:spcPts val="0"/>
              </a:spcBef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 flipH="1">
            <a:off x="0" y="6248400"/>
            <a:ext cx="9143999" cy="532447"/>
          </a:xfrm>
          <a:custGeom>
            <a:pathLst>
              <a:path extrusionOk="0" h="990600" w="914400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" name="Shape 35"/>
          <p:cNvSpPr/>
          <p:nvPr/>
        </p:nvSpPr>
        <p:spPr>
          <a:xfrm rot="-120272">
            <a:off x="918043" y="6170451"/>
            <a:ext cx="7396425" cy="294012"/>
          </a:xfrm>
          <a:custGeom>
            <a:pathLst>
              <a:path extrusionOk="0" h="315950" w="739190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" name="Shape 36"/>
          <p:cNvSpPr/>
          <p:nvPr/>
        </p:nvSpPr>
        <p:spPr>
          <a:xfrm flipH="1" rot="10800000">
            <a:off x="0" y="-937"/>
            <a:ext cx="9143999" cy="1448737"/>
          </a:xfrm>
          <a:custGeom>
            <a:pathLst>
              <a:path extrusionOk="0" h="1366734" w="914400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/>
          <p:nvPr/>
        </p:nvSpPr>
        <p:spPr>
          <a:xfrm flipH="1" rot="10800000">
            <a:off x="0" y="0"/>
            <a:ext cx="9143999" cy="1366733"/>
          </a:xfrm>
          <a:custGeom>
            <a:pathLst>
              <a:path extrusionOk="0" h="1366734" w="914400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" name="Shape 38"/>
          <p:cNvSpPr/>
          <p:nvPr/>
        </p:nvSpPr>
        <p:spPr>
          <a:xfrm rot="-240127">
            <a:off x="700792" y="702629"/>
            <a:ext cx="498615" cy="448686"/>
          </a:xfrm>
          <a:prstGeom prst="star4">
            <a:avLst>
              <a:gd fmla="val 20046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9" name="Shape 39"/>
          <p:cNvSpPr txBox="1"/>
          <p:nvPr>
            <p:ph type="title"/>
          </p:nvPr>
        </p:nvSpPr>
        <p:spPr>
          <a:xfrm rot="-303792">
            <a:off x="1177343" y="-19952"/>
            <a:ext cx="8229612" cy="114295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0" name="Shape 40"/>
          <p:cNvSpPr/>
          <p:nvPr/>
        </p:nvSpPr>
        <p:spPr>
          <a:xfrm rot="-120272">
            <a:off x="915325" y="6289621"/>
            <a:ext cx="7396425" cy="316143"/>
          </a:xfrm>
          <a:custGeom>
            <a:pathLst>
              <a:path extrusionOk="0" h="315950" w="739190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x="457200" y="1600200"/>
            <a:ext cx="4038599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 sz="30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defRPr sz="2400">
                <a:solidFill>
                  <a:schemeClr val="lt2"/>
                </a:solidFill>
              </a:defRPr>
            </a:lvl2pPr>
            <a:lvl3pPr lvl="2" rtl="0">
              <a:spcBef>
                <a:spcPts val="0"/>
              </a:spcBef>
              <a:defRPr sz="2400">
                <a:solidFill>
                  <a:schemeClr val="lt2"/>
                </a:solidFill>
              </a:defRPr>
            </a:lvl3pPr>
            <a:lvl4pPr lvl="3"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4pPr>
            <a:lvl5pPr lvl="4"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5pPr>
            <a:lvl6pPr lvl="5"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6pPr>
            <a:lvl7pPr lvl="6"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7pPr>
            <a:lvl8pPr lvl="7"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8pPr>
            <a:lvl9pPr lvl="8" rtl="0">
              <a:spcBef>
                <a:spcPts val="0"/>
              </a:spcBef>
              <a:buSzPct val="100000"/>
              <a:buFont typeface="Trebuchet MS"/>
              <a:buNone/>
              <a:defRPr sz="1800"/>
            </a:lvl9pPr>
          </a:lstStyle>
          <a:p/>
        </p:txBody>
      </p:sp>
      <p:sp>
        <p:nvSpPr>
          <p:cNvPr id="42" name="Shape 42"/>
          <p:cNvSpPr txBox="1"/>
          <p:nvPr>
            <p:ph idx="2" type="body"/>
          </p:nvPr>
        </p:nvSpPr>
        <p:spPr>
          <a:xfrm>
            <a:off x="4648200" y="1600200"/>
            <a:ext cx="4038599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 sz="30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defRPr sz="2400">
                <a:solidFill>
                  <a:schemeClr val="lt2"/>
                </a:solidFill>
              </a:defRPr>
            </a:lvl2pPr>
            <a:lvl3pPr lvl="2" rtl="0">
              <a:spcBef>
                <a:spcPts val="0"/>
              </a:spcBef>
              <a:defRPr sz="2400">
                <a:solidFill>
                  <a:schemeClr val="lt2"/>
                </a:solidFill>
              </a:defRPr>
            </a:lvl3pPr>
            <a:lvl4pPr lvl="3"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4pPr>
            <a:lvl5pPr lvl="4"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5pPr>
            <a:lvl6pPr lvl="5"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6pPr>
            <a:lvl7pPr lvl="6"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7pPr>
            <a:lvl8pPr lvl="7"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8pPr>
            <a:lvl9pPr lvl="8" rtl="0">
              <a:spcBef>
                <a:spcPts val="0"/>
              </a:spcBef>
              <a:buSzPct val="100000"/>
              <a:buFont typeface="Trebuchet MS"/>
              <a:buNone/>
              <a:defRPr sz="1800"/>
            </a:lvl9pPr>
          </a:lstStyle>
          <a:p/>
        </p:txBody>
      </p:sp>
      <p:sp>
        <p:nvSpPr>
          <p:cNvPr id="43" name="Shape 43"/>
          <p:cNvSpPr/>
          <p:nvPr/>
        </p:nvSpPr>
        <p:spPr>
          <a:xfrm flipH="1">
            <a:off x="0" y="6327648"/>
            <a:ext cx="9143999" cy="532447"/>
          </a:xfrm>
          <a:custGeom>
            <a:pathLst>
              <a:path extrusionOk="0" h="990600" w="914400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/>
        </p:nvSpPr>
        <p:spPr>
          <a:xfrm flipH="1">
            <a:off x="0" y="6248400"/>
            <a:ext cx="9143999" cy="532447"/>
          </a:xfrm>
          <a:custGeom>
            <a:pathLst>
              <a:path extrusionOk="0" h="990600" w="914400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6" name="Shape 46"/>
          <p:cNvSpPr/>
          <p:nvPr/>
        </p:nvSpPr>
        <p:spPr>
          <a:xfrm rot="-120272">
            <a:off x="918043" y="6170451"/>
            <a:ext cx="7396425" cy="294012"/>
          </a:xfrm>
          <a:custGeom>
            <a:pathLst>
              <a:path extrusionOk="0" h="315950" w="739190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7" name="Shape 47"/>
          <p:cNvSpPr/>
          <p:nvPr/>
        </p:nvSpPr>
        <p:spPr>
          <a:xfrm flipH="1" rot="10800000">
            <a:off x="0" y="-937"/>
            <a:ext cx="9143999" cy="1448737"/>
          </a:xfrm>
          <a:custGeom>
            <a:pathLst>
              <a:path extrusionOk="0" h="1366734" w="914400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8" name="Shape 48"/>
          <p:cNvSpPr/>
          <p:nvPr/>
        </p:nvSpPr>
        <p:spPr>
          <a:xfrm flipH="1" rot="10800000">
            <a:off x="0" y="0"/>
            <a:ext cx="9143999" cy="1366733"/>
          </a:xfrm>
          <a:custGeom>
            <a:pathLst>
              <a:path extrusionOk="0" h="1366734" w="914400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9" name="Shape 49"/>
          <p:cNvSpPr/>
          <p:nvPr/>
        </p:nvSpPr>
        <p:spPr>
          <a:xfrm rot="-240127">
            <a:off x="700792" y="702629"/>
            <a:ext cx="498615" cy="448686"/>
          </a:xfrm>
          <a:prstGeom prst="star4">
            <a:avLst>
              <a:gd fmla="val 20046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0" name="Shape 50"/>
          <p:cNvSpPr txBox="1"/>
          <p:nvPr>
            <p:ph type="title"/>
          </p:nvPr>
        </p:nvSpPr>
        <p:spPr>
          <a:xfrm rot="-303792">
            <a:off x="1177343" y="-19952"/>
            <a:ext cx="8229612" cy="114295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Shape 51"/>
          <p:cNvSpPr/>
          <p:nvPr/>
        </p:nvSpPr>
        <p:spPr>
          <a:xfrm rot="-120272">
            <a:off x="915325" y="6289621"/>
            <a:ext cx="7396425" cy="316143"/>
          </a:xfrm>
          <a:custGeom>
            <a:pathLst>
              <a:path extrusionOk="0" h="315950" w="739190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2" name="Shape 52"/>
          <p:cNvSpPr/>
          <p:nvPr/>
        </p:nvSpPr>
        <p:spPr>
          <a:xfrm flipH="1">
            <a:off x="0" y="6327648"/>
            <a:ext cx="9143999" cy="532447"/>
          </a:xfrm>
          <a:custGeom>
            <a:pathLst>
              <a:path extrusionOk="0" h="990600" w="914400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/>
        </p:nvSpPr>
        <p:spPr>
          <a:xfrm flipH="1">
            <a:off x="0" y="6248400"/>
            <a:ext cx="9143999" cy="532447"/>
          </a:xfrm>
          <a:custGeom>
            <a:pathLst>
              <a:path extrusionOk="0" h="990600" w="914400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" name="Shape 55"/>
          <p:cNvSpPr/>
          <p:nvPr/>
        </p:nvSpPr>
        <p:spPr>
          <a:xfrm rot="-120272">
            <a:off x="918043" y="6170451"/>
            <a:ext cx="7396425" cy="294012"/>
          </a:xfrm>
          <a:custGeom>
            <a:pathLst>
              <a:path extrusionOk="0" h="315950" w="739190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6" name="Shape 56"/>
          <p:cNvSpPr/>
          <p:nvPr/>
        </p:nvSpPr>
        <p:spPr>
          <a:xfrm flipH="1" rot="10800000">
            <a:off x="0" y="-937"/>
            <a:ext cx="9143999" cy="1448737"/>
          </a:xfrm>
          <a:custGeom>
            <a:pathLst>
              <a:path extrusionOk="0" h="1366734" w="914400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7" name="Shape 57"/>
          <p:cNvSpPr txBox="1"/>
          <p:nvPr>
            <p:ph idx="1" type="body"/>
          </p:nvPr>
        </p:nvSpPr>
        <p:spPr>
          <a:xfrm rot="-120002">
            <a:off x="998773" y="5784355"/>
            <a:ext cx="5570193" cy="4736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●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Courier New"/>
              <a:buChar char="o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Wingdings"/>
              <a:buChar char="§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●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Courier New"/>
              <a:buChar char="o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Wingdings"/>
              <a:buChar char="§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●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Courier New"/>
              <a:buChar char="o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Wingdings"/>
              <a:buChar char="§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58" name="Shape 58"/>
          <p:cNvSpPr/>
          <p:nvPr/>
        </p:nvSpPr>
        <p:spPr>
          <a:xfrm flipH="1" rot="10800000">
            <a:off x="0" y="0"/>
            <a:ext cx="9143999" cy="1366733"/>
          </a:xfrm>
          <a:custGeom>
            <a:pathLst>
              <a:path extrusionOk="0" h="1366734" w="914400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9" name="Shape 59"/>
          <p:cNvSpPr/>
          <p:nvPr/>
        </p:nvSpPr>
        <p:spPr>
          <a:xfrm rot="-120272">
            <a:off x="915325" y="6289621"/>
            <a:ext cx="7396425" cy="316143"/>
          </a:xfrm>
          <a:custGeom>
            <a:pathLst>
              <a:path extrusionOk="0" h="315950" w="739190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0" name="Shape 60"/>
          <p:cNvSpPr/>
          <p:nvPr/>
        </p:nvSpPr>
        <p:spPr>
          <a:xfrm flipH="1">
            <a:off x="0" y="6327648"/>
            <a:ext cx="9143999" cy="532447"/>
          </a:xfrm>
          <a:custGeom>
            <a:pathLst>
              <a:path extrusionOk="0" h="990600" w="914400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/>
        </p:nvSpPr>
        <p:spPr>
          <a:xfrm flipH="1">
            <a:off x="0" y="6248400"/>
            <a:ext cx="9143999" cy="532447"/>
          </a:xfrm>
          <a:custGeom>
            <a:pathLst>
              <a:path extrusionOk="0" h="990600" w="914400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3" name="Shape 63"/>
          <p:cNvSpPr/>
          <p:nvPr/>
        </p:nvSpPr>
        <p:spPr>
          <a:xfrm rot="-120272">
            <a:off x="918043" y="6170451"/>
            <a:ext cx="7396425" cy="294012"/>
          </a:xfrm>
          <a:custGeom>
            <a:pathLst>
              <a:path extrusionOk="0" h="315950" w="739190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4" name="Shape 64"/>
          <p:cNvSpPr/>
          <p:nvPr/>
        </p:nvSpPr>
        <p:spPr>
          <a:xfrm flipH="1" rot="10800000">
            <a:off x="0" y="-937"/>
            <a:ext cx="9143999" cy="1448737"/>
          </a:xfrm>
          <a:custGeom>
            <a:pathLst>
              <a:path extrusionOk="0" h="1366734" w="914400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5" name="Shape 65"/>
          <p:cNvSpPr/>
          <p:nvPr/>
        </p:nvSpPr>
        <p:spPr>
          <a:xfrm flipH="1" rot="10800000">
            <a:off x="0" y="0"/>
            <a:ext cx="9143999" cy="1366733"/>
          </a:xfrm>
          <a:custGeom>
            <a:pathLst>
              <a:path extrusionOk="0" h="1366734" w="914400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6" name="Shape 66"/>
          <p:cNvSpPr/>
          <p:nvPr/>
        </p:nvSpPr>
        <p:spPr>
          <a:xfrm rot="-120272">
            <a:off x="915325" y="6289621"/>
            <a:ext cx="7396425" cy="316143"/>
          </a:xfrm>
          <a:custGeom>
            <a:pathLst>
              <a:path extrusionOk="0" h="315950" w="739190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7" name="Shape 67"/>
          <p:cNvSpPr/>
          <p:nvPr/>
        </p:nvSpPr>
        <p:spPr>
          <a:xfrm flipH="1">
            <a:off x="0" y="6327648"/>
            <a:ext cx="9143999" cy="532447"/>
          </a:xfrm>
          <a:custGeom>
            <a:pathLst>
              <a:path extrusionOk="0" h="990600" w="914400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960F0F"/>
            </a:gs>
            <a:gs pos="100000">
              <a:srgbClr val="C82009"/>
            </a:gs>
          </a:gsLst>
          <a:lin ang="540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hape 6"/>
          <p:cNvCxnSpPr/>
          <p:nvPr/>
        </p:nvCxnSpPr>
        <p:spPr>
          <a:xfrm>
            <a:off x="76200" y="76200"/>
            <a:ext cx="0" cy="6705599"/>
          </a:xfrm>
          <a:prstGeom prst="straightConnector1">
            <a:avLst/>
          </a:prstGeom>
          <a:noFill/>
          <a:ln cap="flat" cmpd="sng" w="107950">
            <a:solidFill>
              <a:srgbClr val="D2392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" name="Shape 7"/>
          <p:cNvCxnSpPr/>
          <p:nvPr/>
        </p:nvCxnSpPr>
        <p:spPr>
          <a:xfrm>
            <a:off x="9067800" y="76200"/>
            <a:ext cx="0" cy="6705599"/>
          </a:xfrm>
          <a:prstGeom prst="straightConnector1">
            <a:avLst/>
          </a:prstGeom>
          <a:noFill/>
          <a:ln cap="flat" cmpd="sng" w="114300">
            <a:solidFill>
              <a:srgbClr val="D2392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" name="Shape 8"/>
          <p:cNvCxnSpPr/>
          <p:nvPr/>
        </p:nvCxnSpPr>
        <p:spPr>
          <a:xfrm>
            <a:off x="533399" y="76200"/>
            <a:ext cx="0" cy="6705599"/>
          </a:xfrm>
          <a:prstGeom prst="straightConnector1">
            <a:avLst/>
          </a:prstGeom>
          <a:noFill/>
          <a:ln cap="flat" cmpd="sng" w="69850">
            <a:solidFill>
              <a:srgbClr val="D2392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" name="Shape 9"/>
          <p:cNvCxnSpPr/>
          <p:nvPr/>
        </p:nvCxnSpPr>
        <p:spPr>
          <a:xfrm flipH="1">
            <a:off x="914400" y="76200"/>
            <a:ext cx="152399" cy="6324600"/>
          </a:xfrm>
          <a:prstGeom prst="straightConnector1">
            <a:avLst/>
          </a:prstGeom>
          <a:noFill/>
          <a:ln cap="flat" cmpd="sng" w="152400">
            <a:solidFill>
              <a:srgbClr val="D2392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" name="Shape 10"/>
          <p:cNvSpPr/>
          <p:nvPr/>
        </p:nvSpPr>
        <p:spPr>
          <a:xfrm>
            <a:off x="110055" y="76200"/>
            <a:ext cx="1698625" cy="6629399"/>
          </a:xfrm>
          <a:custGeom>
            <a:pathLst>
              <a:path extrusionOk="0" h="4154" w="1070">
                <a:moveTo>
                  <a:pt x="4" y="0"/>
                </a:moveTo>
                <a:lnTo>
                  <a:pt x="4" y="0"/>
                </a:lnTo>
                <a:lnTo>
                  <a:pt x="2" y="74"/>
                </a:lnTo>
                <a:lnTo>
                  <a:pt x="0" y="162"/>
                </a:lnTo>
                <a:lnTo>
                  <a:pt x="0" y="280"/>
                </a:lnTo>
                <a:lnTo>
                  <a:pt x="4" y="426"/>
                </a:lnTo>
                <a:lnTo>
                  <a:pt x="10" y="594"/>
                </a:lnTo>
                <a:lnTo>
                  <a:pt x="16" y="686"/>
                </a:lnTo>
                <a:lnTo>
                  <a:pt x="22" y="782"/>
                </a:lnTo>
                <a:lnTo>
                  <a:pt x="30" y="884"/>
                </a:lnTo>
                <a:lnTo>
                  <a:pt x="42" y="990"/>
                </a:lnTo>
                <a:lnTo>
                  <a:pt x="54" y="1098"/>
                </a:lnTo>
                <a:lnTo>
                  <a:pt x="68" y="1210"/>
                </a:lnTo>
                <a:lnTo>
                  <a:pt x="86" y="1324"/>
                </a:lnTo>
                <a:lnTo>
                  <a:pt x="104" y="1442"/>
                </a:lnTo>
                <a:lnTo>
                  <a:pt x="126" y="1562"/>
                </a:lnTo>
                <a:lnTo>
                  <a:pt x="152" y="1682"/>
                </a:lnTo>
                <a:lnTo>
                  <a:pt x="178" y="1804"/>
                </a:lnTo>
                <a:lnTo>
                  <a:pt x="210" y="1928"/>
                </a:lnTo>
                <a:lnTo>
                  <a:pt x="244" y="2050"/>
                </a:lnTo>
                <a:lnTo>
                  <a:pt x="280" y="2174"/>
                </a:lnTo>
                <a:lnTo>
                  <a:pt x="322" y="2298"/>
                </a:lnTo>
                <a:lnTo>
                  <a:pt x="366" y="2420"/>
                </a:lnTo>
                <a:lnTo>
                  <a:pt x="416" y="2542"/>
                </a:lnTo>
                <a:lnTo>
                  <a:pt x="468" y="2662"/>
                </a:lnTo>
                <a:lnTo>
                  <a:pt x="496" y="2722"/>
                </a:lnTo>
                <a:lnTo>
                  <a:pt x="524" y="2780"/>
                </a:lnTo>
                <a:lnTo>
                  <a:pt x="554" y="2838"/>
                </a:lnTo>
                <a:lnTo>
                  <a:pt x="586" y="2896"/>
                </a:lnTo>
                <a:lnTo>
                  <a:pt x="586" y="2896"/>
                </a:lnTo>
                <a:lnTo>
                  <a:pt x="652" y="3018"/>
                </a:lnTo>
                <a:lnTo>
                  <a:pt x="714" y="3132"/>
                </a:lnTo>
                <a:lnTo>
                  <a:pt x="768" y="3238"/>
                </a:lnTo>
                <a:lnTo>
                  <a:pt x="816" y="3336"/>
                </a:lnTo>
                <a:lnTo>
                  <a:pt x="860" y="3426"/>
                </a:lnTo>
                <a:lnTo>
                  <a:pt x="900" y="3510"/>
                </a:lnTo>
                <a:lnTo>
                  <a:pt x="934" y="3588"/>
                </a:lnTo>
                <a:lnTo>
                  <a:pt x="964" y="3658"/>
                </a:lnTo>
                <a:lnTo>
                  <a:pt x="988" y="3724"/>
                </a:lnTo>
                <a:lnTo>
                  <a:pt x="1010" y="3782"/>
                </a:lnTo>
                <a:lnTo>
                  <a:pt x="1028" y="3836"/>
                </a:lnTo>
                <a:lnTo>
                  <a:pt x="1042" y="3884"/>
                </a:lnTo>
                <a:lnTo>
                  <a:pt x="1052" y="3926"/>
                </a:lnTo>
                <a:lnTo>
                  <a:pt x="1060" y="3964"/>
                </a:lnTo>
                <a:lnTo>
                  <a:pt x="1066" y="3998"/>
                </a:lnTo>
                <a:lnTo>
                  <a:pt x="1068" y="4028"/>
                </a:lnTo>
                <a:lnTo>
                  <a:pt x="1070" y="4054"/>
                </a:lnTo>
                <a:lnTo>
                  <a:pt x="1068" y="4074"/>
                </a:lnTo>
                <a:lnTo>
                  <a:pt x="1066" y="4094"/>
                </a:lnTo>
                <a:lnTo>
                  <a:pt x="1060" y="4108"/>
                </a:lnTo>
                <a:lnTo>
                  <a:pt x="1056" y="4122"/>
                </a:lnTo>
                <a:lnTo>
                  <a:pt x="1050" y="4132"/>
                </a:lnTo>
                <a:lnTo>
                  <a:pt x="1042" y="4138"/>
                </a:lnTo>
                <a:lnTo>
                  <a:pt x="1034" y="4144"/>
                </a:lnTo>
                <a:lnTo>
                  <a:pt x="1028" y="4148"/>
                </a:lnTo>
                <a:lnTo>
                  <a:pt x="1020" y="4152"/>
                </a:lnTo>
                <a:lnTo>
                  <a:pt x="1006" y="4154"/>
                </a:lnTo>
                <a:lnTo>
                  <a:pt x="998" y="4152"/>
                </a:lnTo>
                <a:lnTo>
                  <a:pt x="994" y="4152"/>
                </a:lnTo>
              </a:path>
            </a:pathLst>
          </a:custGeom>
          <a:noFill/>
          <a:ln cap="flat" cmpd="sng" w="25400">
            <a:solidFill>
              <a:srgbClr val="D23927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/>
          <p:nvPr/>
        </p:nvSpPr>
        <p:spPr>
          <a:xfrm>
            <a:off x="7839160" y="5486400"/>
            <a:ext cx="1181100" cy="796925"/>
          </a:xfrm>
          <a:custGeom>
            <a:pathLst>
              <a:path extrusionOk="0" h="502" w="744">
                <a:moveTo>
                  <a:pt x="0" y="502"/>
                </a:moveTo>
                <a:lnTo>
                  <a:pt x="0" y="502"/>
                </a:lnTo>
                <a:lnTo>
                  <a:pt x="4" y="482"/>
                </a:lnTo>
                <a:lnTo>
                  <a:pt x="10" y="460"/>
                </a:lnTo>
                <a:lnTo>
                  <a:pt x="20" y="430"/>
                </a:lnTo>
                <a:lnTo>
                  <a:pt x="36" y="396"/>
                </a:lnTo>
                <a:lnTo>
                  <a:pt x="56" y="358"/>
                </a:lnTo>
                <a:lnTo>
                  <a:pt x="84" y="316"/>
                </a:lnTo>
                <a:lnTo>
                  <a:pt x="100" y="294"/>
                </a:lnTo>
                <a:lnTo>
                  <a:pt x="118" y="272"/>
                </a:lnTo>
                <a:lnTo>
                  <a:pt x="138" y="248"/>
                </a:lnTo>
                <a:lnTo>
                  <a:pt x="160" y="226"/>
                </a:lnTo>
                <a:lnTo>
                  <a:pt x="184" y="204"/>
                </a:lnTo>
                <a:lnTo>
                  <a:pt x="212" y="182"/>
                </a:lnTo>
                <a:lnTo>
                  <a:pt x="240" y="162"/>
                </a:lnTo>
                <a:lnTo>
                  <a:pt x="272" y="140"/>
                </a:lnTo>
                <a:lnTo>
                  <a:pt x="306" y="120"/>
                </a:lnTo>
                <a:lnTo>
                  <a:pt x="342" y="102"/>
                </a:lnTo>
                <a:lnTo>
                  <a:pt x="382" y="84"/>
                </a:lnTo>
                <a:lnTo>
                  <a:pt x="424" y="66"/>
                </a:lnTo>
                <a:lnTo>
                  <a:pt x="470" y="52"/>
                </a:lnTo>
                <a:lnTo>
                  <a:pt x="518" y="38"/>
                </a:lnTo>
                <a:lnTo>
                  <a:pt x="570" y="26"/>
                </a:lnTo>
                <a:lnTo>
                  <a:pt x="624" y="16"/>
                </a:lnTo>
                <a:lnTo>
                  <a:pt x="682" y="6"/>
                </a:lnTo>
                <a:lnTo>
                  <a:pt x="744" y="0"/>
                </a:lnTo>
              </a:path>
            </a:pathLst>
          </a:custGeom>
          <a:noFill/>
          <a:ln cap="flat" cmpd="sng" w="25400">
            <a:solidFill>
              <a:srgbClr val="CB2813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" name="Shape 12"/>
          <p:cNvSpPr/>
          <p:nvPr/>
        </p:nvSpPr>
        <p:spPr>
          <a:xfrm>
            <a:off x="8273122" y="3536950"/>
            <a:ext cx="777875" cy="2606675"/>
          </a:xfrm>
          <a:custGeom>
            <a:pathLst>
              <a:path extrusionOk="0" h="1642" w="490">
                <a:moveTo>
                  <a:pt x="0" y="1642"/>
                </a:moveTo>
                <a:lnTo>
                  <a:pt x="0" y="1642"/>
                </a:lnTo>
                <a:lnTo>
                  <a:pt x="24" y="1624"/>
                </a:lnTo>
                <a:lnTo>
                  <a:pt x="50" y="1600"/>
                </a:lnTo>
                <a:lnTo>
                  <a:pt x="86" y="1564"/>
                </a:lnTo>
                <a:lnTo>
                  <a:pt x="126" y="1518"/>
                </a:lnTo>
                <a:lnTo>
                  <a:pt x="148" y="1490"/>
                </a:lnTo>
                <a:lnTo>
                  <a:pt x="172" y="1458"/>
                </a:lnTo>
                <a:lnTo>
                  <a:pt x="196" y="1424"/>
                </a:lnTo>
                <a:lnTo>
                  <a:pt x="220" y="1384"/>
                </a:lnTo>
                <a:lnTo>
                  <a:pt x="244" y="1344"/>
                </a:lnTo>
                <a:lnTo>
                  <a:pt x="268" y="1298"/>
                </a:lnTo>
                <a:lnTo>
                  <a:pt x="292" y="1248"/>
                </a:lnTo>
                <a:lnTo>
                  <a:pt x="316" y="1196"/>
                </a:lnTo>
                <a:lnTo>
                  <a:pt x="340" y="1138"/>
                </a:lnTo>
                <a:lnTo>
                  <a:pt x="362" y="1078"/>
                </a:lnTo>
                <a:lnTo>
                  <a:pt x="384" y="1014"/>
                </a:lnTo>
                <a:lnTo>
                  <a:pt x="404" y="944"/>
                </a:lnTo>
                <a:lnTo>
                  <a:pt x="422" y="870"/>
                </a:lnTo>
                <a:lnTo>
                  <a:pt x="438" y="792"/>
                </a:lnTo>
                <a:lnTo>
                  <a:pt x="454" y="710"/>
                </a:lnTo>
                <a:lnTo>
                  <a:pt x="466" y="624"/>
                </a:lnTo>
                <a:lnTo>
                  <a:pt x="476" y="532"/>
                </a:lnTo>
                <a:lnTo>
                  <a:pt x="484" y="436"/>
                </a:lnTo>
                <a:lnTo>
                  <a:pt x="488" y="334"/>
                </a:lnTo>
                <a:lnTo>
                  <a:pt x="490" y="228"/>
                </a:lnTo>
                <a:lnTo>
                  <a:pt x="488" y="118"/>
                </a:lnTo>
                <a:lnTo>
                  <a:pt x="484" y="0"/>
                </a:lnTo>
              </a:path>
            </a:pathLst>
          </a:custGeom>
          <a:noFill/>
          <a:ln cap="flat" cmpd="sng" w="25400">
            <a:solidFill>
              <a:srgbClr val="D0331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" name="Shape 13"/>
          <p:cNvSpPr txBox="1"/>
          <p:nvPr>
            <p:ph type="title"/>
          </p:nvPr>
        </p:nvSpPr>
        <p:spPr>
          <a:xfrm rot="-240057">
            <a:off x="1172871" y="-19227"/>
            <a:ext cx="8229556" cy="11430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l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 algn="l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rtl="0" algn="l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rtl="0" algn="l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rtl="0" algn="l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rtl="0" algn="l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rtl="0" algn="l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rtl="0" algn="l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rtl="0" algn="l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x="457200" y="1828800"/>
            <a:ext cx="8229600" cy="4221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l">
              <a:spcBef>
                <a:spcPts val="600"/>
              </a:spcBef>
              <a:buClr>
                <a:schemeClr val="lt2"/>
              </a:buClr>
              <a:buSzPct val="100000"/>
              <a:buFont typeface="Arial"/>
              <a:buChar char="●"/>
              <a:defRPr b="0" i="0" sz="30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 algn="l">
              <a:spcBef>
                <a:spcPts val="480"/>
              </a:spcBef>
              <a:buClr>
                <a:schemeClr val="lt2"/>
              </a:buClr>
              <a:buSzPct val="100000"/>
              <a:buFont typeface="Courier New"/>
              <a:buChar char="o"/>
              <a:defRPr b="0" i="0" sz="24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rtl="0" algn="l">
              <a:spcBef>
                <a:spcPts val="480"/>
              </a:spcBef>
              <a:buClr>
                <a:schemeClr val="lt2"/>
              </a:buClr>
              <a:buSzPct val="100000"/>
              <a:buFont typeface="Wingdings"/>
              <a:buChar char="§"/>
              <a:defRPr b="0" i="0" sz="24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rtl="0" algn="l">
              <a:spcBef>
                <a:spcPts val="360"/>
              </a:spcBef>
              <a:buClr>
                <a:schemeClr val="lt2"/>
              </a:buClr>
              <a:buSzPct val="100000"/>
              <a:buFont typeface="Arial"/>
              <a:buChar char="●"/>
              <a:defRPr b="0" i="0" sz="18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rtl="0" algn="l">
              <a:spcBef>
                <a:spcPts val="360"/>
              </a:spcBef>
              <a:buClr>
                <a:schemeClr val="lt2"/>
              </a:buClr>
              <a:buSzPct val="100000"/>
              <a:buFont typeface="Courier New"/>
              <a:buChar char="o"/>
              <a:defRPr b="0" i="0" sz="18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rtl="0" algn="l">
              <a:spcBef>
                <a:spcPts val="360"/>
              </a:spcBef>
              <a:buClr>
                <a:schemeClr val="lt2"/>
              </a:buClr>
              <a:buSzPct val="100000"/>
              <a:buFont typeface="Wingdings"/>
              <a:buChar char="§"/>
              <a:defRPr b="0" i="0" sz="18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rtl="0" algn="l">
              <a:spcBef>
                <a:spcPts val="360"/>
              </a:spcBef>
              <a:buClr>
                <a:schemeClr val="lt2"/>
              </a:buClr>
              <a:buSzPct val="100000"/>
              <a:buFont typeface="Arial"/>
              <a:buChar char="●"/>
              <a:defRPr b="0" i="0" sz="18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rtl="0" algn="l">
              <a:spcBef>
                <a:spcPts val="360"/>
              </a:spcBef>
              <a:buClr>
                <a:schemeClr val="lt2"/>
              </a:buClr>
              <a:buSzPct val="100000"/>
              <a:buFont typeface="Courier New"/>
              <a:buChar char="o"/>
              <a:defRPr b="0" i="0" sz="18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rtl="0" algn="l">
              <a:spcBef>
                <a:spcPts val="360"/>
              </a:spcBef>
              <a:buClr>
                <a:schemeClr val="lt2"/>
              </a:buClr>
              <a:buSzPct val="100000"/>
              <a:buFont typeface="Wingdings"/>
              <a:buChar char="§"/>
              <a:defRPr b="0" i="0" sz="18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youtube.com/v/j-HNsd_mcuY" TargetMode="External"/><Relationship Id="rId4" Type="http://schemas.openxmlformats.org/officeDocument/2006/relationships/image" Target="../media/image08.jpg"/><Relationship Id="rId5" Type="http://schemas.openxmlformats.org/officeDocument/2006/relationships/image" Target="../media/image10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6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1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3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5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youtube.com/v/KVs2izWzZxQ" TargetMode="External"/><Relationship Id="rId4" Type="http://schemas.openxmlformats.org/officeDocument/2006/relationships/image" Target="../media/image17.jpg"/><Relationship Id="rId5" Type="http://schemas.openxmlformats.org/officeDocument/2006/relationships/hyperlink" Target="http://youtube.com/v/wU1Wn46UsS4" TargetMode="External"/><Relationship Id="rId6" Type="http://schemas.openxmlformats.org/officeDocument/2006/relationships/image" Target="../media/image09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6.jpg"/><Relationship Id="rId4" Type="http://schemas.openxmlformats.org/officeDocument/2006/relationships/image" Target="../media/image0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0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ctrTitle"/>
          </p:nvPr>
        </p:nvSpPr>
        <p:spPr>
          <a:xfrm rot="-244891">
            <a:off x="1031293" y="1341541"/>
            <a:ext cx="7772311" cy="1421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12 Commandments of Instrument Care</a:t>
            </a:r>
          </a:p>
        </p:txBody>
      </p:sp>
      <p:sp>
        <p:nvSpPr>
          <p:cNvPr id="73" name="Shape 73"/>
          <p:cNvSpPr txBox="1"/>
          <p:nvPr>
            <p:ph idx="1" type="subTitle"/>
          </p:nvPr>
        </p:nvSpPr>
        <p:spPr>
          <a:xfrm rot="-249177">
            <a:off x="1097760" y="3131978"/>
            <a:ext cx="7585015" cy="523986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by A. Harman</a:t>
            </a: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type="title"/>
          </p:nvPr>
        </p:nvSpPr>
        <p:spPr>
          <a:xfrm rot="-303792">
            <a:off x="1177343" y="-19952"/>
            <a:ext cx="8229612" cy="1142953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Thou Shalt Never Throw Your Instrument or use it as a weapon</a:t>
            </a:r>
          </a:p>
        </p:txBody>
      </p:sp>
      <p:sp>
        <p:nvSpPr>
          <p:cNvPr id="137" name="Shape 137">
            <a:hlinkClick r:id="rId3"/>
          </p:cNvPr>
          <p:cNvSpPr/>
          <p:nvPr/>
        </p:nvSpPr>
        <p:spPr>
          <a:xfrm>
            <a:off x="2424900" y="1622825"/>
            <a:ext cx="6020000" cy="4515000"/>
          </a:xfrm>
          <a:prstGeom prst="rect">
            <a:avLst/>
          </a:prstGeom>
          <a:blipFill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pic>
        <p:nvPicPr>
          <p:cNvPr id="138" name="Shape 13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86093" y="2122800"/>
            <a:ext cx="2051200" cy="2612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type="title"/>
          </p:nvPr>
        </p:nvSpPr>
        <p:spPr>
          <a:xfrm rot="-303792">
            <a:off x="1177343" y="-19952"/>
            <a:ext cx="8229612" cy="1142953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Thou Shalt Clean your Instrument</a:t>
            </a:r>
          </a:p>
        </p:txBody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You must wipe rosin dust off of instrument and strings to protect the wood and varnish.</a:t>
            </a:r>
          </a:p>
        </p:txBody>
      </p:sp>
      <p:pic>
        <p:nvPicPr>
          <p:cNvPr id="145" name="Shape 14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72634" y="2926959"/>
            <a:ext cx="3742175" cy="3742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>
            <p:ph type="title"/>
          </p:nvPr>
        </p:nvSpPr>
        <p:spPr>
          <a:xfrm rot="-303792">
            <a:off x="1163443" y="-56077"/>
            <a:ext cx="8229612" cy="1142953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/>
              <a:t>Thou Shalt Never Allow Others</a:t>
            </a:r>
          </a:p>
          <a:p>
            <a:pPr lvl="0">
              <a:spcBef>
                <a:spcPts val="0"/>
              </a:spcBef>
              <a:buNone/>
            </a:pPr>
            <a:r>
              <a:rPr lang="en" sz="3000"/>
              <a:t>to Play Your Instrument</a:t>
            </a:r>
          </a:p>
        </p:txBody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You are responsible for damages and repairs.</a:t>
            </a:r>
          </a:p>
        </p:txBody>
      </p:sp>
      <p:pic>
        <p:nvPicPr>
          <p:cNvPr id="152" name="Shape 1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28550" y="2466500"/>
            <a:ext cx="2965949" cy="396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/>
          <p:nvPr>
            <p:ph type="title"/>
          </p:nvPr>
        </p:nvSpPr>
        <p:spPr>
          <a:xfrm rot="-303792">
            <a:off x="1177343" y="-19952"/>
            <a:ext cx="8229612" cy="1142953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000"/>
              <a:t>Thou Shalt Know the Parts of your Instrument</a:t>
            </a:r>
          </a:p>
        </p:txBody>
      </p:sp>
      <p:pic>
        <p:nvPicPr>
          <p:cNvPr id="158" name="Shape 15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50000" y="1247800"/>
            <a:ext cx="6077600" cy="53740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>
            <p:ph type="title"/>
          </p:nvPr>
        </p:nvSpPr>
        <p:spPr>
          <a:xfrm rot="-303792">
            <a:off x="1177343" y="-19952"/>
            <a:ext cx="8229612" cy="1142953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/>
              <a:t>Thou Shalt Know the Parts of your Instrument</a:t>
            </a:r>
          </a:p>
        </p:txBody>
      </p:sp>
      <p:pic>
        <p:nvPicPr>
          <p:cNvPr id="164" name="Shape 1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99975" y="1178350"/>
            <a:ext cx="5344049" cy="53740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Shape 16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04650" y="1220074"/>
            <a:ext cx="6207575" cy="5477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Shape 170"/>
          <p:cNvSpPr txBox="1"/>
          <p:nvPr>
            <p:ph type="title"/>
          </p:nvPr>
        </p:nvSpPr>
        <p:spPr>
          <a:xfrm rot="-303792">
            <a:off x="1177343" y="-19952"/>
            <a:ext cx="8229612" cy="1142953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/>
              <a:t>Instrument Parts Quiz - violin/viola</a:t>
            </a:r>
          </a:p>
        </p:txBody>
      </p:sp>
      <p:sp>
        <p:nvSpPr>
          <p:cNvPr id="171" name="Shape 171"/>
          <p:cNvSpPr txBox="1"/>
          <p:nvPr/>
        </p:nvSpPr>
        <p:spPr>
          <a:xfrm>
            <a:off x="4944700" y="1296275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1.</a:t>
            </a:r>
          </a:p>
        </p:txBody>
      </p:sp>
      <p:sp>
        <p:nvSpPr>
          <p:cNvPr id="172" name="Shape 172"/>
          <p:cNvSpPr txBox="1"/>
          <p:nvPr/>
        </p:nvSpPr>
        <p:spPr>
          <a:xfrm>
            <a:off x="3055725" y="1645550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2.</a:t>
            </a:r>
          </a:p>
        </p:txBody>
      </p:sp>
      <p:sp>
        <p:nvSpPr>
          <p:cNvPr id="173" name="Shape 173"/>
          <p:cNvSpPr txBox="1"/>
          <p:nvPr/>
        </p:nvSpPr>
        <p:spPr>
          <a:xfrm>
            <a:off x="4944700" y="2575725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3.</a:t>
            </a:r>
          </a:p>
        </p:txBody>
      </p:sp>
      <p:sp>
        <p:nvSpPr>
          <p:cNvPr id="174" name="Shape 174"/>
          <p:cNvSpPr txBox="1"/>
          <p:nvPr/>
        </p:nvSpPr>
        <p:spPr>
          <a:xfrm>
            <a:off x="2985100" y="3283750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4.</a:t>
            </a:r>
          </a:p>
        </p:txBody>
      </p:sp>
      <p:sp>
        <p:nvSpPr>
          <p:cNvPr id="175" name="Shape 175"/>
          <p:cNvSpPr txBox="1"/>
          <p:nvPr/>
        </p:nvSpPr>
        <p:spPr>
          <a:xfrm>
            <a:off x="5569900" y="3604575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5.</a:t>
            </a:r>
          </a:p>
        </p:txBody>
      </p:sp>
      <p:sp>
        <p:nvSpPr>
          <p:cNvPr id="176" name="Shape 176"/>
          <p:cNvSpPr txBox="1"/>
          <p:nvPr/>
        </p:nvSpPr>
        <p:spPr>
          <a:xfrm>
            <a:off x="6421050" y="4498100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6.</a:t>
            </a:r>
          </a:p>
        </p:txBody>
      </p:sp>
      <p:sp>
        <p:nvSpPr>
          <p:cNvPr id="177" name="Shape 177"/>
          <p:cNvSpPr txBox="1"/>
          <p:nvPr/>
        </p:nvSpPr>
        <p:spPr>
          <a:xfrm>
            <a:off x="2985100" y="4650500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7.</a:t>
            </a:r>
          </a:p>
        </p:txBody>
      </p:sp>
      <p:sp>
        <p:nvSpPr>
          <p:cNvPr id="178" name="Shape 178"/>
          <p:cNvSpPr txBox="1"/>
          <p:nvPr/>
        </p:nvSpPr>
        <p:spPr>
          <a:xfrm>
            <a:off x="5336100" y="4574300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8.</a:t>
            </a:r>
          </a:p>
        </p:txBody>
      </p:sp>
      <p:sp>
        <p:nvSpPr>
          <p:cNvPr id="179" name="Shape 179"/>
          <p:cNvSpPr txBox="1"/>
          <p:nvPr/>
        </p:nvSpPr>
        <p:spPr>
          <a:xfrm>
            <a:off x="2671600" y="5305375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9.</a:t>
            </a:r>
          </a:p>
        </p:txBody>
      </p:sp>
      <p:sp>
        <p:nvSpPr>
          <p:cNvPr id="180" name="Shape 180"/>
          <p:cNvSpPr txBox="1"/>
          <p:nvPr/>
        </p:nvSpPr>
        <p:spPr>
          <a:xfrm>
            <a:off x="2747800" y="5639175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10.</a:t>
            </a:r>
          </a:p>
        </p:txBody>
      </p:sp>
      <p:sp>
        <p:nvSpPr>
          <p:cNvPr id="181" name="Shape 181"/>
          <p:cNvSpPr txBox="1"/>
          <p:nvPr/>
        </p:nvSpPr>
        <p:spPr>
          <a:xfrm>
            <a:off x="2747800" y="6036450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11.</a:t>
            </a:r>
          </a:p>
        </p:txBody>
      </p:sp>
      <p:sp>
        <p:nvSpPr>
          <p:cNvPr id="182" name="Shape 182"/>
          <p:cNvSpPr txBox="1"/>
          <p:nvPr/>
        </p:nvSpPr>
        <p:spPr>
          <a:xfrm>
            <a:off x="5569900" y="5544025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12.</a:t>
            </a:r>
          </a:p>
        </p:txBody>
      </p:sp>
    </p:spTree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/>
          <p:nvPr>
            <p:ph type="title"/>
          </p:nvPr>
        </p:nvSpPr>
        <p:spPr>
          <a:xfrm rot="-303792">
            <a:off x="1177343" y="-19952"/>
            <a:ext cx="8229612" cy="1142953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/>
              <a:t>Instrument Parts Quiz - cello/bass</a:t>
            </a:r>
          </a:p>
        </p:txBody>
      </p:sp>
      <p:pic>
        <p:nvPicPr>
          <p:cNvPr id="188" name="Shape 1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49700" y="1206150"/>
            <a:ext cx="5689549" cy="5651849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Shape 189"/>
          <p:cNvSpPr txBox="1"/>
          <p:nvPr/>
        </p:nvSpPr>
        <p:spPr>
          <a:xfrm>
            <a:off x="6371700" y="1129950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1.</a:t>
            </a:r>
          </a:p>
        </p:txBody>
      </p:sp>
      <p:sp>
        <p:nvSpPr>
          <p:cNvPr id="190" name="Shape 190"/>
          <p:cNvSpPr txBox="1"/>
          <p:nvPr/>
        </p:nvSpPr>
        <p:spPr>
          <a:xfrm>
            <a:off x="6236875" y="1775500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2.</a:t>
            </a:r>
          </a:p>
        </p:txBody>
      </p:sp>
      <p:sp>
        <p:nvSpPr>
          <p:cNvPr id="191" name="Shape 191"/>
          <p:cNvSpPr txBox="1"/>
          <p:nvPr/>
        </p:nvSpPr>
        <p:spPr>
          <a:xfrm>
            <a:off x="5783075" y="2301900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3.</a:t>
            </a:r>
          </a:p>
        </p:txBody>
      </p:sp>
      <p:sp>
        <p:nvSpPr>
          <p:cNvPr id="192" name="Shape 192"/>
          <p:cNvSpPr txBox="1"/>
          <p:nvPr/>
        </p:nvSpPr>
        <p:spPr>
          <a:xfrm>
            <a:off x="2698575" y="2151225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4.</a:t>
            </a:r>
          </a:p>
        </p:txBody>
      </p:sp>
      <p:sp>
        <p:nvSpPr>
          <p:cNvPr id="193" name="Shape 193"/>
          <p:cNvSpPr txBox="1"/>
          <p:nvPr/>
        </p:nvSpPr>
        <p:spPr>
          <a:xfrm>
            <a:off x="2671925" y="2454300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5.</a:t>
            </a:r>
          </a:p>
        </p:txBody>
      </p:sp>
      <p:sp>
        <p:nvSpPr>
          <p:cNvPr id="194" name="Shape 194"/>
          <p:cNvSpPr txBox="1"/>
          <p:nvPr/>
        </p:nvSpPr>
        <p:spPr>
          <a:xfrm>
            <a:off x="6128525" y="2933700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6.</a:t>
            </a:r>
          </a:p>
        </p:txBody>
      </p:sp>
      <p:sp>
        <p:nvSpPr>
          <p:cNvPr id="195" name="Shape 195"/>
          <p:cNvSpPr txBox="1"/>
          <p:nvPr/>
        </p:nvSpPr>
        <p:spPr>
          <a:xfrm>
            <a:off x="2428975" y="4380175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7.</a:t>
            </a:r>
          </a:p>
        </p:txBody>
      </p:sp>
      <p:sp>
        <p:nvSpPr>
          <p:cNvPr id="196" name="Shape 196"/>
          <p:cNvSpPr txBox="1"/>
          <p:nvPr/>
        </p:nvSpPr>
        <p:spPr>
          <a:xfrm>
            <a:off x="6128525" y="3748375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8.</a:t>
            </a:r>
          </a:p>
        </p:txBody>
      </p:sp>
      <p:sp>
        <p:nvSpPr>
          <p:cNvPr id="197" name="Shape 197"/>
          <p:cNvSpPr txBox="1"/>
          <p:nvPr/>
        </p:nvSpPr>
        <p:spPr>
          <a:xfrm>
            <a:off x="6204725" y="4563050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9.</a:t>
            </a:r>
          </a:p>
        </p:txBody>
      </p:sp>
      <p:sp>
        <p:nvSpPr>
          <p:cNvPr id="198" name="Shape 198"/>
          <p:cNvSpPr txBox="1"/>
          <p:nvPr/>
        </p:nvSpPr>
        <p:spPr>
          <a:xfrm>
            <a:off x="6032675" y="5504750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10.</a:t>
            </a:r>
          </a:p>
        </p:txBody>
      </p:sp>
      <p:sp>
        <p:nvSpPr>
          <p:cNvPr id="199" name="Shape 199"/>
          <p:cNvSpPr txBox="1"/>
          <p:nvPr/>
        </p:nvSpPr>
        <p:spPr>
          <a:xfrm>
            <a:off x="3206575" y="6378600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11.</a:t>
            </a:r>
          </a:p>
        </p:txBody>
      </p:sp>
      <p:sp>
        <p:nvSpPr>
          <p:cNvPr id="200" name="Shape 200"/>
          <p:cNvSpPr txBox="1"/>
          <p:nvPr/>
        </p:nvSpPr>
        <p:spPr>
          <a:xfrm>
            <a:off x="6011675" y="6268600"/>
            <a:ext cx="625199" cy="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solidFill>
                  <a:srgbClr val="FF0000"/>
                </a:solidFill>
              </a:rPr>
              <a:t>12.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 rot="-303792">
            <a:off x="1177343" y="-19952"/>
            <a:ext cx="8229612" cy="1142953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Thou Shalt Not Touch Bow Hair</a:t>
            </a:r>
          </a:p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Touching the bow hair makes oil and dirt from your fingers stick to the bow hair, making rosin less-likely to stay on the bow and causing the bow to make an unpleasant sound.</a:t>
            </a:r>
          </a:p>
        </p:txBody>
      </p:sp>
      <p:pic>
        <p:nvPicPr>
          <p:cNvPr id="80" name="Shape 8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41257" y="3781275"/>
            <a:ext cx="3927099" cy="2937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 rot="-303792">
            <a:off x="1177343" y="-19952"/>
            <a:ext cx="8229612" cy="1142953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Thou Shalt Never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Over-tighten Bow Hair</a:t>
            </a:r>
          </a:p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 finger-width is all that is needed.  Make sure the stick is still curved the right direction!</a:t>
            </a:r>
          </a:p>
        </p:txBody>
      </p:sp>
      <p:pic>
        <p:nvPicPr>
          <p:cNvPr id="87" name="Shape 8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83536" y="3274986"/>
            <a:ext cx="6176949" cy="2743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 rot="-303792">
            <a:off x="1177343" y="-19952"/>
            <a:ext cx="8229612" cy="1142953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Thou Shalt Always Loosen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Bow Hair After Playing</a:t>
            </a:r>
          </a:p>
        </p:txBody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457200" y="1407750"/>
            <a:ext cx="8229600" cy="4718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Loosen the hair just until the individual bow hairs start to separate and touch the stick.</a:t>
            </a:r>
          </a:p>
        </p:txBody>
      </p:sp>
      <p:pic>
        <p:nvPicPr>
          <p:cNvPr id="94" name="Shape 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8350" y="3089985"/>
            <a:ext cx="7534149" cy="1247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 rot="-303792">
            <a:off x="1177343" y="-19952"/>
            <a:ext cx="8229612" cy="1142953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Thou Shalt Rosin your Bow</a:t>
            </a:r>
          </a:p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Your bow won’t work without it.</a:t>
            </a:r>
          </a:p>
        </p:txBody>
      </p:sp>
      <p:sp>
        <p:nvSpPr>
          <p:cNvPr id="101" name="Shape 101">
            <a:hlinkClick r:id="rId3"/>
          </p:cNvPr>
          <p:cNvSpPr/>
          <p:nvPr/>
        </p:nvSpPr>
        <p:spPr>
          <a:xfrm>
            <a:off x="216475" y="2691500"/>
            <a:ext cx="4288975" cy="3215925"/>
          </a:xfrm>
          <a:prstGeom prst="rect">
            <a:avLst/>
          </a:prstGeom>
          <a:blipFill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102" name="Shape 102">
            <a:hlinkClick r:id="rId5"/>
          </p:cNvPr>
          <p:cNvSpPr/>
          <p:nvPr/>
        </p:nvSpPr>
        <p:spPr>
          <a:xfrm>
            <a:off x="4647075" y="2691500"/>
            <a:ext cx="4274700" cy="3215925"/>
          </a:xfrm>
          <a:prstGeom prst="rect">
            <a:avLst/>
          </a:prstGeom>
          <a:blipFill>
            <a:blip r:embed="rId6">
              <a:alphaModFix/>
            </a:blip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 rot="-303802">
            <a:off x="1201853" y="-238061"/>
            <a:ext cx="7967591" cy="168777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Thou Shalt Not Play Fetch with your Bow</a:t>
            </a:r>
          </a:p>
        </p:txBody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2045350" y="1395650"/>
            <a:ext cx="8566499" cy="4526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Bows are not toys.  Bad dog.</a:t>
            </a:r>
          </a:p>
        </p:txBody>
      </p:sp>
      <p:pic>
        <p:nvPicPr>
          <p:cNvPr id="109" name="Shape 10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45350" y="2163200"/>
            <a:ext cx="5053275" cy="4075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 rot="-303792">
            <a:off x="1177343" y="-19952"/>
            <a:ext cx="8229612" cy="1142953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Thou Shalt Never Try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to Tune By Yourself</a:t>
            </a:r>
          </a:p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457200" y="2129225"/>
            <a:ext cx="8229600" cy="39971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You will break a string.  I promise.  Do you know how much new strings cost?  Guess.</a:t>
            </a:r>
          </a:p>
        </p:txBody>
      </p:sp>
      <p:pic>
        <p:nvPicPr>
          <p:cNvPr id="116" name="Shape 1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75598" y="178798"/>
            <a:ext cx="1950400" cy="19504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Shape 1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88284" y="3581250"/>
            <a:ext cx="4363250" cy="3276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type="title"/>
          </p:nvPr>
        </p:nvSpPr>
        <p:spPr>
          <a:xfrm rot="-303792">
            <a:off x="1186043" y="-20336"/>
            <a:ext cx="8229612" cy="134022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Thou Shalt Be Careful</a:t>
            </a:r>
          </a:p>
        </p:txBody>
      </p:sp>
      <p:pic>
        <p:nvPicPr>
          <p:cNvPr id="123" name="Shape 1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05100" y="4333875"/>
            <a:ext cx="4680600" cy="232525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Shape 124"/>
          <p:cNvSpPr txBox="1"/>
          <p:nvPr>
            <p:ph idx="1" type="body"/>
          </p:nvPr>
        </p:nvSpPr>
        <p:spPr>
          <a:xfrm>
            <a:off x="637775" y="1249850"/>
            <a:ext cx="8229600" cy="39971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Font typeface="Arial"/>
              <a:buChar char="●"/>
            </a:pPr>
            <a:r>
              <a:rPr lang="en"/>
              <a:t>Don’t run with your instrument</a:t>
            </a:r>
          </a:p>
          <a:p>
            <a:pPr indent="-228600" lvl="0" marL="457200" rtl="0">
              <a:spcBef>
                <a:spcPts val="0"/>
              </a:spcBef>
              <a:buFont typeface="Arial"/>
              <a:buChar char="●"/>
            </a:pPr>
            <a:r>
              <a:rPr lang="en"/>
              <a:t>Don’t sword fight</a:t>
            </a:r>
          </a:p>
          <a:p>
            <a:pPr indent="-228600" lvl="0" marL="457200" rtl="0">
              <a:spcBef>
                <a:spcPts val="0"/>
              </a:spcBef>
              <a:buFont typeface="Arial"/>
              <a:buChar char="●"/>
            </a:pPr>
            <a:r>
              <a:rPr lang="en"/>
              <a:t>Don’t trip over cello or bass endpins</a:t>
            </a:r>
          </a:p>
          <a:p>
            <a:pPr indent="-228600" lvl="0" marL="457200" rtl="0">
              <a:spcBef>
                <a:spcPts val="0"/>
              </a:spcBef>
              <a:buFont typeface="Arial"/>
              <a:buChar char="●"/>
            </a:pPr>
            <a:r>
              <a:rPr lang="en"/>
              <a:t>Don’t sit on your instrument</a:t>
            </a:r>
          </a:p>
          <a:p>
            <a:pPr indent="-228600" lvl="0" marL="457200" rtl="0">
              <a:spcBef>
                <a:spcPts val="0"/>
              </a:spcBef>
              <a:buFont typeface="Arial"/>
              <a:buChar char="●"/>
            </a:pPr>
            <a:r>
              <a:rPr lang="en"/>
              <a:t>Don’t leave instrument unattended</a:t>
            </a:r>
          </a:p>
          <a:p>
            <a:pPr indent="-228600" lvl="0" marL="457200" rtl="0">
              <a:spcBef>
                <a:spcPts val="0"/>
              </a:spcBef>
              <a:buFont typeface="Arial"/>
              <a:buChar char="●"/>
            </a:pPr>
            <a:r>
              <a:rPr lang="en"/>
              <a:t>Don’t leave instrument on the floor</a:t>
            </a:r>
          </a:p>
        </p:txBody>
      </p:sp>
    </p:spTree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>
            <p:ph type="title"/>
          </p:nvPr>
        </p:nvSpPr>
        <p:spPr>
          <a:xfrm rot="-303792">
            <a:off x="1177343" y="-19952"/>
            <a:ext cx="8229612" cy="1142953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Thou Shalt Never Leave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 Instrument In Car or Bus</a:t>
            </a:r>
          </a:p>
        </p:txBody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Extreme shifts in temperature may cause your instrument to crack!</a:t>
            </a:r>
          </a:p>
        </p:txBody>
      </p:sp>
      <p:pic>
        <p:nvPicPr>
          <p:cNvPr id="131" name="Shape 1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90812" y="2996812"/>
            <a:ext cx="5126825" cy="3578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Custom 432">
      <a:dk1>
        <a:srgbClr val="CA0001"/>
      </a:dk1>
      <a:lt1>
        <a:srgbClr val="ECE47C"/>
      </a:lt1>
      <a:dk2>
        <a:srgbClr val="000000"/>
      </a:dk2>
      <a:lt2>
        <a:srgbClr val="FFFFFF"/>
      </a:lt2>
      <a:accent1>
        <a:srgbClr val="E26F01"/>
      </a:accent1>
      <a:accent2>
        <a:srgbClr val="723C75"/>
      </a:accent2>
      <a:accent3>
        <a:srgbClr val="69B19F"/>
      </a:accent3>
      <a:accent4>
        <a:srgbClr val="BC5828"/>
      </a:accent4>
      <a:accent5>
        <a:srgbClr val="800000"/>
      </a:accent5>
      <a:accent6>
        <a:srgbClr val="333333"/>
      </a:accent6>
      <a:hlink>
        <a:srgbClr val="ECE47C"/>
      </a:hlink>
      <a:folHlink>
        <a:srgbClr val="FF51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